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9" r:id="rId5"/>
    <p:sldId id="264" r:id="rId6"/>
    <p:sldId id="266" r:id="rId7"/>
    <p:sldId id="265" r:id="rId8"/>
    <p:sldId id="267" r:id="rId9"/>
    <p:sldId id="269" r:id="rId10"/>
    <p:sldId id="270" r:id="rId11"/>
    <p:sldId id="271" r:id="rId12"/>
    <p:sldId id="273" r:id="rId13"/>
    <p:sldId id="274" r:id="rId14"/>
    <p:sldId id="277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49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8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94881-03E3-4491-9857-B4525DFEF470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C9ADB-4C92-441F-BBC7-0151718F6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sh_Sticks_Ma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390" y="0"/>
            <a:ext cx="8605219" cy="6858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7292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MALLARD LAKE FISH HABITAT IMPROVEMENT PROJECT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pPr algn="ctr"/>
            <a:r>
              <a:rPr lang="en-US" sz="3600" b="1" dirty="0" smtClean="0"/>
              <a:t>“FISH STICKS”</a:t>
            </a:r>
            <a:endParaRPr lang="en-US" sz="3600" dirty="0" smtClean="0"/>
          </a:p>
          <a:p>
            <a:pPr algn="ctr"/>
            <a:r>
              <a:rPr lang="en-US" sz="2800" b="1" dirty="0" smtClean="0"/>
              <a:t> A project to increase the amount of quality fish habitat in the littoral zone of Mallard Lake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Sponsored by:  Mallard Lake Association</a:t>
            </a:r>
          </a:p>
          <a:p>
            <a:pPr algn="ctr"/>
            <a:r>
              <a:rPr lang="en-US" sz="2800" b="1" dirty="0" smtClean="0"/>
              <a:t>And</a:t>
            </a:r>
          </a:p>
          <a:p>
            <a:pPr algn="ctr"/>
            <a:r>
              <a:rPr lang="en-US" sz="2800" b="1" dirty="0" smtClean="0"/>
              <a:t>Burnett County Land and Water Conservation Department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1" y="0"/>
            <a:ext cx="6172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47800" y="72511"/>
          <a:ext cx="6705600" cy="671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1783235" imgH="2803810" progId="AcroExch.Document.7">
                  <p:embed/>
                </p:oleObj>
              </mc:Choice>
              <mc:Fallback>
                <p:oleObj name="Acrobat Document" r:id="rId4" imgW="1783235" imgH="280381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72511"/>
                        <a:ext cx="6705600" cy="67104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1600" y="5334000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As much as 90% of aquatic life lives in or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passes through the littoral zone at some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stage in their life cycle!!!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457200"/>
          <a:ext cx="890923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1783235" imgH="1234547" progId="AcroExch.Document.7">
                  <p:embed/>
                </p:oleObj>
              </mc:Choice>
              <mc:Fallback>
                <p:oleObj name="Acrobat Document" r:id="rId3" imgW="1783235" imgH="123454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8909230" cy="617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5486400"/>
            <a:ext cx="838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Fish benefit from increased habitat diversity provided by aquatic plants and woody structure in lakes.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2400" y="0"/>
          <a:ext cx="8839199" cy="66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3" imgW="1783235" imgH="1638442" progId="AcroExch.Document.7">
                  <p:embed/>
                </p:oleObj>
              </mc:Choice>
              <mc:Fallback>
                <p:oleObj name="Acrobat Document" r:id="rId3" imgW="1783235" imgH="1638442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839199" cy="66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5867401"/>
            <a:ext cx="7620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Bony Lake, Wisconsin – Fish Sticks provide quality habitat for all species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0"/>
            <a:ext cx="6476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799" y="5715000"/>
            <a:ext cx="647700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Skidding out whole trees to be assembled</a:t>
            </a:r>
          </a:p>
          <a:p>
            <a:pPr algn="ctr"/>
            <a:r>
              <a:rPr lang="en-US" sz="2800" dirty="0" smtClean="0"/>
              <a:t> into fish sticks structures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108</Words>
  <Application>Microsoft Office PowerPoint</Application>
  <PresentationFormat>On-screen Show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Burnett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wildfire</dc:creator>
  <cp:lastModifiedBy>Tim Heuer</cp:lastModifiedBy>
  <cp:revision>18</cp:revision>
  <dcterms:created xsi:type="dcterms:W3CDTF">2013-06-15T02:42:51Z</dcterms:created>
  <dcterms:modified xsi:type="dcterms:W3CDTF">2013-07-16T03:18:28Z</dcterms:modified>
</cp:coreProperties>
</file>